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8" r:id="rId28"/>
    <p:sldId id="286" r:id="rId29"/>
  </p:sldIdLst>
  <p:sldSz cx="12192000" cy="6858000"/>
  <p:notesSz cx="6858000" cy="9144000"/>
  <p:embeddedFontLst>
    <p:embeddedFont>
      <p:font typeface="Roboto Black" panose="02000000000000000000" pitchFamily="2" charset="0"/>
      <p:bold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338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47A92-5EC0-460B-A730-40DBAEBA0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DF639C-C42D-4E9F-A0B3-4D770EB95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A48F1-1833-4268-8E19-3E6F2717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7DCCE-6A9A-41AE-AA2B-36677F171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4B2B3-E7FA-4AF3-985D-DCF04DFE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74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41D76-E848-42AF-B41A-1F880A70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FEB8D0-7404-4F84-AD5D-040FF7F0B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8232E7-6DB6-4CC1-9EA9-9E384B47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ABBC4-2BA6-4C29-8116-2173E9CA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E3DEE-B182-4BC9-8F9F-118CEF2F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9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07083D-9591-4585-A991-F1037E54E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2664CE-ACE1-40EB-9156-EFA96AAA4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1CBA14-DA8E-4B51-AD16-D31F9CC6B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74DA7-50C4-43F8-A822-DBC9149D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1C766-FAD8-47F0-BBB6-1D6D3E4F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26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D8820-EB01-41BD-868F-02FEB241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580F57-7488-4A69-9DC9-0F67EFB5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38400-1E40-40ED-A342-250D5345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14078-C3B1-4FD2-9FA9-B0E0A03A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DF0D0-732A-4B51-A015-CC637843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1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21CC1-8A74-4864-BF33-12E7020B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6666B8-006F-4914-A431-BCAD705C3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F9DF4D-467C-4EEE-AF36-85D0F7142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60655-6EA3-452E-8E61-610E060E4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7D8BDC-0BBE-47EB-A1FC-E92B0E2F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0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973AE-A322-4104-998C-0D390B46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5AEA2-11DE-4BEE-B360-EE81581D7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F29FC-D540-4E61-B801-B46F12942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8E5B3-3887-40BD-95B0-0182915B0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95F1FE-5A7E-4265-A981-69EF21E9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D52219-3DD8-405B-9FCF-9EDCD090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206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B1EA5-5D5D-4371-B9E9-46520FD3F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BB8E8-9ABC-4FD9-8BA1-B07E0B369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553291-D83D-4DDB-95E6-FBABF4658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221368-A733-4DE8-A22A-E860D0C27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8769C3-B2C6-408F-AD41-BA86A7828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4B35C7-B977-4395-9659-60D4AC0D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1ACB2B-F373-45B1-81DD-A662CD24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8A05E2-13D5-4EAC-84B7-9AD233FA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7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BB56A-5028-4F74-93A1-DA897684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05FF91-9E6D-454F-AA71-173F4236A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D0B311-46BD-44D4-ABBB-D319B2C81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6F23DE-ACF3-48DF-9248-3B9E769E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75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2CE7EF-605A-42E7-81B8-8A266288D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7107AC-646C-4671-836D-4B177C82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64D3B-48EA-4321-ABD9-4F53235D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7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5414D-B6BE-4B8C-BFA0-336EFAB5E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785F9-80DA-4A95-B668-43F5C1992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92F86F-B5FC-4610-816A-4AD311E7E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113B9B-8084-41F8-99BC-2BAEC2A5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BB542-722E-46E3-980D-CA23ADBC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681199-B561-4DFE-95D2-C0D3AC79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9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B3442-D4BA-468A-A209-4BE5ACA7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66FE8D-AD3F-4E83-8813-889353A2D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9F7294-0C96-4FB6-BFE3-29E943C69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CBDDCF-1275-491F-97EE-EA9C5BEB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49A05E-1B80-40B7-B38A-0FEB7CBD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1043A-CA64-408F-9A8F-C3765B82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CF1AC2-84B0-4D2E-B8FD-82DA6C0E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9AF870-A316-4996-95A1-AEC074078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085A4-50CF-469E-96E1-4181DFF23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8E491-DA99-43BE-99F0-9678D294A061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86E4B-9DE5-4CD5-9C14-16F36B47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B0653-F54E-4864-B592-42886EDB6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DB107-E332-4865-A892-0EF0DD4DC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3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CA8569F-E1F0-41A1-A8BF-FB4542A2D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59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FEE3BA-D169-469F-B344-DCC23FEB8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6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653551-D0CB-48F2-8F31-0160A76A7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2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E7C517-9A6A-45EC-8CEB-9B12AD2A7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5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3E6758-CAFA-4996-B782-097D5370B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6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86336A-965E-44A7-AC60-89E0125B2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60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Phone XS Mockup">
            <a:hlinkClick r:id="" action="ppaction://media"/>
            <a:extLst>
              <a:ext uri="{FF2B5EF4-FFF2-40B4-BE49-F238E27FC236}">
                <a16:creationId xmlns:a16="http://schemas.microsoft.com/office/drawing/2014/main" id="{3C2E5B31-C966-4145-AD9D-398EDF85A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4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9FF194-A96D-411F-BB79-51852D02E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AC22DB-02E7-4DD0-A7DA-9194B2E7C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8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65FF1A-3FBD-4916-9169-5B1898101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6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F96101-337A-4CB8-8897-676F53DFB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3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4250E4-F8FC-43D0-8DC0-B5C7F77EF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3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C44494-B86B-420A-BF7B-4E81FCEFA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obe XD 2019-10-28 02-26-28">
            <a:hlinkClick r:id="" action="ppaction://media"/>
            <a:extLst>
              <a:ext uri="{FF2B5EF4-FFF2-40B4-BE49-F238E27FC236}">
                <a16:creationId xmlns:a16="http://schemas.microsoft.com/office/drawing/2014/main" id="{CFF0FD9A-B746-4362-A518-4A2593D073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9550" y="-117872"/>
            <a:ext cx="12611100" cy="709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C5B2BF-8E82-46A6-A3AC-C0BF3BDB4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7F3FE2-2CF4-4FD1-9C84-3EC96392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8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1E06A3F-1D61-4477-8665-B14A2873652F}"/>
              </a:ext>
            </a:extLst>
          </p:cNvPr>
          <p:cNvSpPr/>
          <p:nvPr/>
        </p:nvSpPr>
        <p:spPr>
          <a:xfrm>
            <a:off x="0" y="3721100"/>
            <a:ext cx="12192000" cy="3136900"/>
          </a:xfrm>
          <a:prstGeom prst="rect">
            <a:avLst/>
          </a:prstGeom>
          <a:solidFill>
            <a:srgbClr val="DEDB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Adobe XD 2019-10-28 02-26-28_1">
            <a:hlinkClick r:id="" action="ppaction://media"/>
            <a:extLst>
              <a:ext uri="{FF2B5EF4-FFF2-40B4-BE49-F238E27FC236}">
                <a16:creationId xmlns:a16="http://schemas.microsoft.com/office/drawing/2014/main" id="{4228D613-3F7A-4717-9D01-00F3A4DB7A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32" end="3359.6666"/>
                </p14:media>
              </p:ext>
            </p:extLst>
          </p:nvPr>
        </p:nvPicPr>
        <p:blipFill rotWithShape="1">
          <a:blip r:embed="rId4"/>
          <a:srcRect l="17991" t="2133" r="17991" b="46652"/>
          <a:stretch>
            <a:fillRect/>
          </a:stretch>
        </p:blipFill>
        <p:spPr>
          <a:xfrm>
            <a:off x="0" y="0"/>
            <a:ext cx="121920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68E347-6404-41D7-86EC-E3667013C432}"/>
              </a:ext>
            </a:extLst>
          </p:cNvPr>
          <p:cNvSpPr txBox="1"/>
          <p:nvPr/>
        </p:nvSpPr>
        <p:spPr>
          <a:xfrm>
            <a:off x="2863850" y="4212332"/>
            <a:ext cx="6464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AI Secretary </a:t>
            </a:r>
          </a:p>
          <a:p>
            <a:pPr algn="ctr"/>
            <a:r>
              <a:rPr lang="en-US" altLang="ko-KR" sz="3200" dirty="0">
                <a:latin typeface="Roboto Black" panose="02000000000000000000" pitchFamily="2" charset="0"/>
                <a:ea typeface="Roboto Black" panose="02000000000000000000" pitchFamily="2" charset="0"/>
              </a:rPr>
              <a:t>I</a:t>
            </a:r>
            <a:r>
              <a:rPr lang="ko-KR" altLang="en-US" sz="3200" dirty="0">
                <a:latin typeface="Roboto Black" panose="02000000000000000000" pitchFamily="2" charset="0"/>
              </a:rPr>
              <a:t> </a:t>
            </a:r>
            <a:r>
              <a:rPr lang="en-US" altLang="ko-KR" sz="3200" dirty="0">
                <a:latin typeface="Roboto Black" panose="02000000000000000000" pitchFamily="2" charset="0"/>
                <a:ea typeface="Roboto Black" panose="02000000000000000000" pitchFamily="2" charset="0"/>
              </a:rPr>
              <a:t>know your favorite cafe.</a:t>
            </a:r>
            <a:endParaRPr lang="ko-KR" altLang="en-US" sz="3200" dirty="0">
              <a:latin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3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701505-55C7-4011-911B-50DE153E2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DAB25A-CEDC-45AE-9587-C3F55A48E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5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obe XD 2019-10-28 02-26-28_2">
            <a:hlinkClick r:id="" action="ppaction://media"/>
            <a:extLst>
              <a:ext uri="{FF2B5EF4-FFF2-40B4-BE49-F238E27FC236}">
                <a16:creationId xmlns:a16="http://schemas.microsoft.com/office/drawing/2014/main" id="{C765CF58-506A-4C16-A0C2-FB8EA5829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9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3C48CA-2B93-4AC2-8A93-D178CA47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7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5F5D8A-F596-4150-9683-4D8C4F388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8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0CC5C7-2694-41F8-8824-A77794FA1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6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D07280-CCAE-4459-AA06-7F281258D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6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B8BD8C-87AB-4AFE-893B-6C42A1496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8F2DD-459E-41BC-B1E6-BAD9CB80B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D0D14C-001C-474F-BD1D-BA229492C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09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9B03D0-85E9-4DE8-8370-19422317D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7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8</Words>
  <Application>Microsoft Office PowerPoint</Application>
  <PresentationFormat>와이드스크린</PresentationFormat>
  <Paragraphs>2</Paragraphs>
  <Slides>28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Roboto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Jinhyuk Kwon</dc:creator>
  <cp:lastModifiedBy>MODAY</cp:lastModifiedBy>
  <cp:revision>30</cp:revision>
  <dcterms:created xsi:type="dcterms:W3CDTF">2019-10-28T11:50:59Z</dcterms:created>
  <dcterms:modified xsi:type="dcterms:W3CDTF">2019-11-27T06:52:28Z</dcterms:modified>
</cp:coreProperties>
</file>